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111" d="100"/>
          <a:sy n="111" d="100"/>
        </p:scale>
        <p:origin x="165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570732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 . Gör. Şebnem MARZİ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800" u="none" strike="noStrike" dirty="0">
                        <a:effectLst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Akademik Görüşme Saati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 Saati  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sv-SE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1043608" y="188640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81</Words>
  <Application>Microsoft Office PowerPoint</Application>
  <PresentationFormat>Ekran Gösterisi 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Öğr. Gör. Şebnem MARZİ</cp:lastModifiedBy>
  <cp:revision>28</cp:revision>
  <cp:lastPrinted>2022-02-24T09:20:43Z</cp:lastPrinted>
  <dcterms:created xsi:type="dcterms:W3CDTF">2021-04-20T12:55:35Z</dcterms:created>
  <dcterms:modified xsi:type="dcterms:W3CDTF">2026-09-14T10:07:03Z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